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Fuller" userId="e3d7e291-386b-43b6-bbaf-45b9f2aaa058" providerId="ADAL" clId="{0469EBF3-4D69-499E-9EAB-E6281AD9F184}"/>
    <pc:docChg chg="delSld modSld">
      <pc:chgData name="Sara Fuller" userId="e3d7e291-386b-43b6-bbaf-45b9f2aaa058" providerId="ADAL" clId="{0469EBF3-4D69-499E-9EAB-E6281AD9F184}" dt="2021-02-21T05:53:12.614" v="873" actId="20577"/>
      <pc:docMkLst>
        <pc:docMk/>
      </pc:docMkLst>
      <pc:sldChg chg="del">
        <pc:chgData name="Sara Fuller" userId="e3d7e291-386b-43b6-bbaf-45b9f2aaa058" providerId="ADAL" clId="{0469EBF3-4D69-499E-9EAB-E6281AD9F184}" dt="2021-02-21T05:51:14.147" v="741" actId="47"/>
        <pc:sldMkLst>
          <pc:docMk/>
          <pc:sldMk cId="0" sldId="257"/>
        </pc:sldMkLst>
      </pc:sldChg>
      <pc:sldChg chg="modSp">
        <pc:chgData name="Sara Fuller" userId="e3d7e291-386b-43b6-bbaf-45b9f2aaa058" providerId="ADAL" clId="{0469EBF3-4D69-499E-9EAB-E6281AD9F184}" dt="2021-02-21T05:53:12.614" v="873" actId="20577"/>
        <pc:sldMkLst>
          <pc:docMk/>
          <pc:sldMk cId="2203220615" sldId="258"/>
        </pc:sldMkLst>
        <pc:spChg chg="mod">
          <ac:chgData name="Sara Fuller" userId="e3d7e291-386b-43b6-bbaf-45b9f2aaa058" providerId="ADAL" clId="{0469EBF3-4D69-499E-9EAB-E6281AD9F184}" dt="2021-02-21T05:44:51.398" v="134" actId="2711"/>
          <ac:spMkLst>
            <pc:docMk/>
            <pc:sldMk cId="2203220615" sldId="258"/>
            <ac:spMk id="3" creationId="{D0465432-A757-4594-BE4C-7ED15A9A8CCA}"/>
          </ac:spMkLst>
        </pc:spChg>
        <pc:graphicFrameChg chg="mod">
          <ac:chgData name="Sara Fuller" userId="e3d7e291-386b-43b6-bbaf-45b9f2aaa058" providerId="ADAL" clId="{0469EBF3-4D69-499E-9EAB-E6281AD9F184}" dt="2021-02-21T05:53:12.614" v="873" actId="20577"/>
          <ac:graphicFrameMkLst>
            <pc:docMk/>
            <pc:sldMk cId="2203220615" sldId="258"/>
            <ac:graphicFrameMk id="2" creationId="{3BAC560E-6AFD-4AD0-AFC6-9095F03E4E09}"/>
          </ac:graphicFrameMkLst>
        </pc:graphicFrameChg>
      </pc:sldChg>
      <pc:sldMasterChg chg="delSldLayout">
        <pc:chgData name="Sara Fuller" userId="e3d7e291-386b-43b6-bbaf-45b9f2aaa058" providerId="ADAL" clId="{0469EBF3-4D69-499E-9EAB-E6281AD9F184}" dt="2021-02-21T05:51:14.147" v="741" actId="47"/>
        <pc:sldMasterMkLst>
          <pc:docMk/>
          <pc:sldMasterMk cId="3778714772" sldId="2147483661"/>
        </pc:sldMasterMkLst>
        <pc:sldLayoutChg chg="del">
          <pc:chgData name="Sara Fuller" userId="e3d7e291-386b-43b6-bbaf-45b9f2aaa058" providerId="ADAL" clId="{0469EBF3-4D69-499E-9EAB-E6281AD9F184}" dt="2021-02-21T05:51:14.147" v="741" actId="47"/>
          <pc:sldLayoutMkLst>
            <pc:docMk/>
            <pc:sldMasterMk cId="3778714772" sldId="2147483661"/>
            <pc:sldLayoutMk cId="3314696596" sldId="214748367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09765-EE85-40FD-A067-4664EA3BB977}"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75751FA8-9184-4DAA-BC9B-BFC9347EC789}">
      <dgm:prSet phldrT="[Text]"/>
      <dgm:spPr/>
      <dgm:t>
        <a:bodyPr/>
        <a:lstStyle/>
        <a:p>
          <a:pPr>
            <a:buClr>
              <a:srgbClr val="000000"/>
            </a:buClr>
            <a:buSzPts val="1800"/>
            <a:buFont typeface="Arial"/>
            <a:buChar char="•"/>
          </a:pPr>
          <a:r>
            <a:rPr lang="en-GB" dirty="0"/>
            <a:t>Chat</a:t>
          </a:r>
          <a:endParaRPr lang="en-GB" dirty="0">
            <a:latin typeface="Arial" panose="020B0604020202020204" pitchFamily="34" charset="0"/>
            <a:cs typeface="Arial" panose="020B0604020202020204" pitchFamily="34" charset="0"/>
          </a:endParaRPr>
        </a:p>
      </dgm:t>
    </dgm:pt>
    <dgm:pt modelId="{7D6212C3-8451-4869-A6C0-78572C42D273}" type="parTrans" cxnId="{C4F68F19-6AF5-4333-85E9-44ABF1F9F142}">
      <dgm:prSet/>
      <dgm:spPr/>
      <dgm:t>
        <a:bodyPr/>
        <a:lstStyle/>
        <a:p>
          <a:endParaRPr lang="en-GB"/>
        </a:p>
      </dgm:t>
    </dgm:pt>
    <dgm:pt modelId="{A748243F-D386-4268-8C6F-91BBD823B0E0}" type="sibTrans" cxnId="{C4F68F19-6AF5-4333-85E9-44ABF1F9F142}">
      <dgm:prSet/>
      <dgm:spPr/>
      <dgm:t>
        <a:bodyPr/>
        <a:lstStyle/>
        <a:p>
          <a:endParaRPr lang="en-GB"/>
        </a:p>
      </dgm:t>
    </dgm:pt>
    <dgm:pt modelId="{754D8EF5-AEB2-4A24-B374-623C1F32CD30}">
      <dgm:prSet phldrT="[Text]"/>
      <dgm:spPr/>
      <dgm:t>
        <a:bodyPr/>
        <a:lstStyle/>
        <a:p>
          <a:pPr>
            <a:buClr>
              <a:srgbClr val="000000"/>
            </a:buClr>
            <a:buSzPts val="1700"/>
            <a:buFont typeface="Arial"/>
            <a:buChar char="•"/>
          </a:pPr>
          <a:r>
            <a:rPr lang="en-AU" dirty="0">
              <a:latin typeface="Arial"/>
              <a:ea typeface="Arial"/>
              <a:cs typeface="Arial"/>
              <a:sym typeface="Arial"/>
            </a:rPr>
            <a:t>If you would like to ask a question, you can use the chat function. Keep in mind that the whole group will see what you are asking via the chat.</a:t>
          </a:r>
          <a:endParaRPr lang="en-GB" dirty="0"/>
        </a:p>
      </dgm:t>
    </dgm:pt>
    <dgm:pt modelId="{AAAC9413-051E-4F3B-88D0-5949FDE02D9A}" type="parTrans" cxnId="{67BBE80C-0CA6-4264-8920-E500FEEC56B0}">
      <dgm:prSet/>
      <dgm:spPr/>
      <dgm:t>
        <a:bodyPr/>
        <a:lstStyle/>
        <a:p>
          <a:endParaRPr lang="en-GB"/>
        </a:p>
      </dgm:t>
    </dgm:pt>
    <dgm:pt modelId="{BF3EA64C-4A31-40FB-A8D0-C54D5F41BE8C}" type="sibTrans" cxnId="{67BBE80C-0CA6-4264-8920-E500FEEC56B0}">
      <dgm:prSet/>
      <dgm:spPr/>
      <dgm:t>
        <a:bodyPr/>
        <a:lstStyle/>
        <a:p>
          <a:endParaRPr lang="en-GB"/>
        </a:p>
      </dgm:t>
    </dgm:pt>
    <dgm:pt modelId="{2D2D47DB-5DF5-41B5-AD0C-BD5DB665BB7C}">
      <dgm:prSet phldrT="[Text]"/>
      <dgm:spPr/>
      <dgm:t>
        <a:bodyPr/>
        <a:lstStyle/>
        <a:p>
          <a:r>
            <a:rPr lang="en-GB" dirty="0"/>
            <a:t>Raise hand</a:t>
          </a:r>
        </a:p>
      </dgm:t>
    </dgm:pt>
    <dgm:pt modelId="{EE51F8CE-B35B-4BDC-9D75-8CAD1B3B98D5}" type="parTrans" cxnId="{CE8C61EE-9E37-4428-A2D4-E42539F66D5B}">
      <dgm:prSet/>
      <dgm:spPr/>
      <dgm:t>
        <a:bodyPr/>
        <a:lstStyle/>
        <a:p>
          <a:endParaRPr lang="en-GB"/>
        </a:p>
      </dgm:t>
    </dgm:pt>
    <dgm:pt modelId="{20A9B123-4840-4A84-8343-5C5C6FC72F94}" type="sibTrans" cxnId="{CE8C61EE-9E37-4428-A2D4-E42539F66D5B}">
      <dgm:prSet/>
      <dgm:spPr/>
      <dgm:t>
        <a:bodyPr/>
        <a:lstStyle/>
        <a:p>
          <a:endParaRPr lang="en-GB"/>
        </a:p>
      </dgm:t>
    </dgm:pt>
    <dgm:pt modelId="{4475735D-FCC6-4DB3-8BBC-AECB9F218A3D}">
      <dgm:prSet phldrT="[Text]"/>
      <dgm:spPr/>
      <dgm:t>
        <a:bodyPr/>
        <a:lstStyle/>
        <a:p>
          <a:r>
            <a:rPr lang="en-GB" dirty="0">
              <a:latin typeface="Arial" panose="020B0604020202020204" pitchFamily="34" charset="0"/>
              <a:cs typeface="Arial" panose="020B0604020202020204" pitchFamily="34" charset="0"/>
            </a:rPr>
            <a:t>If you would like to speak, please use the raise hand function in Zoom.</a:t>
          </a:r>
        </a:p>
      </dgm:t>
    </dgm:pt>
    <dgm:pt modelId="{5445743E-7F37-4A91-B0C2-8FFAD9B3AC07}" type="parTrans" cxnId="{AC99BCC4-AA68-48B4-AA90-918F8BAEFDB1}">
      <dgm:prSet/>
      <dgm:spPr/>
      <dgm:t>
        <a:bodyPr/>
        <a:lstStyle/>
        <a:p>
          <a:endParaRPr lang="en-GB"/>
        </a:p>
      </dgm:t>
    </dgm:pt>
    <dgm:pt modelId="{62D53198-8FC6-4151-B4CD-0839292E0122}" type="sibTrans" cxnId="{AC99BCC4-AA68-48B4-AA90-918F8BAEFDB1}">
      <dgm:prSet/>
      <dgm:spPr/>
      <dgm:t>
        <a:bodyPr/>
        <a:lstStyle/>
        <a:p>
          <a:endParaRPr lang="en-GB"/>
        </a:p>
      </dgm:t>
    </dgm:pt>
    <dgm:pt modelId="{138DD5DC-80E1-42C1-96A9-9F87D2201CB5}">
      <dgm:prSet phldrT="[Text]"/>
      <dgm:spPr/>
      <dgm:t>
        <a:bodyPr/>
        <a:lstStyle/>
        <a:p>
          <a:r>
            <a:rPr lang="en-GB" dirty="0"/>
            <a:t>Cameras</a:t>
          </a:r>
        </a:p>
      </dgm:t>
    </dgm:pt>
    <dgm:pt modelId="{C88DECEA-D69A-44A8-8D31-0FD05E057850}" type="parTrans" cxnId="{6729AA1B-E308-4BF5-BFB3-496C5012C1E8}">
      <dgm:prSet/>
      <dgm:spPr/>
      <dgm:t>
        <a:bodyPr/>
        <a:lstStyle/>
        <a:p>
          <a:endParaRPr lang="en-GB"/>
        </a:p>
      </dgm:t>
    </dgm:pt>
    <dgm:pt modelId="{C038CCEC-F245-4668-A726-76C903AD9A83}" type="sibTrans" cxnId="{6729AA1B-E308-4BF5-BFB3-496C5012C1E8}">
      <dgm:prSet/>
      <dgm:spPr/>
      <dgm:t>
        <a:bodyPr/>
        <a:lstStyle/>
        <a:p>
          <a:endParaRPr lang="en-GB"/>
        </a:p>
      </dgm:t>
    </dgm:pt>
    <dgm:pt modelId="{998C0FA6-A3AC-4211-8BE9-9F875DBB560A}">
      <dgm:prSet phldrT="[Text]"/>
      <dgm:spPr/>
      <dgm:t>
        <a:bodyPr/>
        <a:lstStyle/>
        <a:p>
          <a:r>
            <a:rPr lang="en-GB" dirty="0">
              <a:latin typeface="Arial" panose="020B0604020202020204" pitchFamily="34" charset="0"/>
              <a:cs typeface="Arial" panose="020B0604020202020204" pitchFamily="34" charset="0"/>
            </a:rPr>
            <a:t>We expect that students will have their cameras turned on. This enhances the experience for everyone and is important for developing your professional communication skills. If this isn’t possible, please let your tutor know.</a:t>
          </a:r>
        </a:p>
      </dgm:t>
    </dgm:pt>
    <dgm:pt modelId="{A9E6CC0B-A9E9-45F0-BBB3-6C0242D76308}" type="parTrans" cxnId="{DA068CCA-927C-4EB5-B270-3F089C0BEB76}">
      <dgm:prSet/>
      <dgm:spPr/>
      <dgm:t>
        <a:bodyPr/>
        <a:lstStyle/>
        <a:p>
          <a:endParaRPr lang="en-GB"/>
        </a:p>
      </dgm:t>
    </dgm:pt>
    <dgm:pt modelId="{D47E017A-D199-4E27-983E-265958B12A90}" type="sibTrans" cxnId="{DA068CCA-927C-4EB5-B270-3F089C0BEB76}">
      <dgm:prSet/>
      <dgm:spPr/>
      <dgm:t>
        <a:bodyPr/>
        <a:lstStyle/>
        <a:p>
          <a:endParaRPr lang="en-GB"/>
        </a:p>
      </dgm:t>
    </dgm:pt>
    <dgm:pt modelId="{5BEEC4B4-0566-43E6-8E24-C0B8AF10CB90}">
      <dgm:prSet phldrT="[Text]"/>
      <dgm:spPr/>
      <dgm:t>
        <a:bodyPr/>
        <a:lstStyle/>
        <a:p>
          <a:r>
            <a:rPr lang="en-GB" dirty="0"/>
            <a:t>Recording</a:t>
          </a:r>
        </a:p>
      </dgm:t>
    </dgm:pt>
    <dgm:pt modelId="{A2F53F18-2B42-4304-ADCA-8C6B3ADC968A}" type="parTrans" cxnId="{B48C821E-6C5B-4344-B7E3-7FACD09FB058}">
      <dgm:prSet/>
      <dgm:spPr/>
      <dgm:t>
        <a:bodyPr/>
        <a:lstStyle/>
        <a:p>
          <a:endParaRPr lang="en-GB"/>
        </a:p>
      </dgm:t>
    </dgm:pt>
    <dgm:pt modelId="{A5A1DE9E-4E98-4D59-9AD4-8E57BC9B323A}" type="sibTrans" cxnId="{B48C821E-6C5B-4344-B7E3-7FACD09FB058}">
      <dgm:prSet/>
      <dgm:spPr/>
      <dgm:t>
        <a:bodyPr/>
        <a:lstStyle/>
        <a:p>
          <a:endParaRPr lang="en-GB"/>
        </a:p>
      </dgm:t>
    </dgm:pt>
    <dgm:pt modelId="{E8B43936-D48E-4834-BC26-08A513BE72E1}">
      <dgm:prSet phldrT="[Text]"/>
      <dgm:spPr/>
      <dgm:t>
        <a:bodyPr/>
        <a:lstStyle/>
        <a:p>
          <a:r>
            <a:rPr lang="en-GB" dirty="0">
              <a:latin typeface="Arial" panose="020B0604020202020204" pitchFamily="34" charset="0"/>
              <a:cs typeface="Arial" panose="020B0604020202020204" pitchFamily="34" charset="0"/>
            </a:rPr>
            <a:t>If the session is being recorded, you will be informed by your tutor at the start of the session. </a:t>
          </a:r>
        </a:p>
      </dgm:t>
    </dgm:pt>
    <dgm:pt modelId="{BE8873AA-BE6D-458A-A39B-C4E4F9B67E43}" type="parTrans" cxnId="{EEE9DBCD-950D-4141-988E-C838C14580E9}">
      <dgm:prSet/>
      <dgm:spPr/>
      <dgm:t>
        <a:bodyPr/>
        <a:lstStyle/>
        <a:p>
          <a:endParaRPr lang="en-GB"/>
        </a:p>
      </dgm:t>
    </dgm:pt>
    <dgm:pt modelId="{F5D68E02-A05C-4F15-92E7-5F04C4E0EB5D}" type="sibTrans" cxnId="{EEE9DBCD-950D-4141-988E-C838C14580E9}">
      <dgm:prSet/>
      <dgm:spPr/>
      <dgm:t>
        <a:bodyPr/>
        <a:lstStyle/>
        <a:p>
          <a:endParaRPr lang="en-GB"/>
        </a:p>
      </dgm:t>
    </dgm:pt>
    <dgm:pt modelId="{E4D95C54-9DBB-4794-82CC-A2B7268658FD}">
      <dgm:prSet phldrT="[Text]"/>
      <dgm:spPr/>
      <dgm:t>
        <a:bodyPr/>
        <a:lstStyle/>
        <a:p>
          <a:r>
            <a:rPr lang="en-GB" dirty="0"/>
            <a:t>Microphone</a:t>
          </a:r>
        </a:p>
      </dgm:t>
    </dgm:pt>
    <dgm:pt modelId="{1B86B12C-10C3-4618-BE13-ED233E21CD87}" type="parTrans" cxnId="{C3A35820-3D68-4BDA-B292-007E20C8C6D8}">
      <dgm:prSet/>
      <dgm:spPr/>
      <dgm:t>
        <a:bodyPr/>
        <a:lstStyle/>
        <a:p>
          <a:endParaRPr lang="en-GB"/>
        </a:p>
      </dgm:t>
    </dgm:pt>
    <dgm:pt modelId="{6E1340D4-731C-4FD7-88CF-B6467EFC5A94}" type="sibTrans" cxnId="{C3A35820-3D68-4BDA-B292-007E20C8C6D8}">
      <dgm:prSet/>
      <dgm:spPr/>
      <dgm:t>
        <a:bodyPr/>
        <a:lstStyle/>
        <a:p>
          <a:endParaRPr lang="en-GB"/>
        </a:p>
      </dgm:t>
    </dgm:pt>
    <dgm:pt modelId="{2F053D3E-02FB-4655-8917-4D777AA41350}">
      <dgm:prSet phldrT="[Text]"/>
      <dgm:spPr/>
      <dgm:t>
        <a:bodyPr/>
        <a:lstStyle/>
        <a:p>
          <a:r>
            <a:rPr lang="en-AU" dirty="0">
              <a:latin typeface="Arial" panose="020B0604020202020204" pitchFamily="34" charset="0"/>
              <a:ea typeface="Arial"/>
              <a:cs typeface="Arial" panose="020B0604020202020204" pitchFamily="34" charset="0"/>
              <a:sym typeface="Arial"/>
            </a:rPr>
            <a:t>Please keep your microphone muted unless you are asking a question or participating in a group discussion.</a:t>
          </a:r>
          <a:endParaRPr lang="en-GB" dirty="0"/>
        </a:p>
      </dgm:t>
    </dgm:pt>
    <dgm:pt modelId="{648632A4-715B-4569-B35B-08881EE390ED}" type="parTrans" cxnId="{D3C472E2-FAC3-4233-8559-CB9F723930CF}">
      <dgm:prSet/>
      <dgm:spPr/>
      <dgm:t>
        <a:bodyPr/>
        <a:lstStyle/>
        <a:p>
          <a:endParaRPr lang="en-GB"/>
        </a:p>
      </dgm:t>
    </dgm:pt>
    <dgm:pt modelId="{B64D6645-59E8-452D-88A0-20BF8238285D}" type="sibTrans" cxnId="{D3C472E2-FAC3-4233-8559-CB9F723930CF}">
      <dgm:prSet/>
      <dgm:spPr/>
      <dgm:t>
        <a:bodyPr/>
        <a:lstStyle/>
        <a:p>
          <a:endParaRPr lang="en-GB"/>
        </a:p>
      </dgm:t>
    </dgm:pt>
    <dgm:pt modelId="{C427155F-0AC4-4C79-9933-8DAABD86472A}" type="pres">
      <dgm:prSet presAssocID="{29F09765-EE85-40FD-A067-4664EA3BB977}" presName="Name0" presStyleCnt="0">
        <dgm:presLayoutVars>
          <dgm:dir/>
          <dgm:animLvl val="lvl"/>
          <dgm:resizeHandles val="exact"/>
        </dgm:presLayoutVars>
      </dgm:prSet>
      <dgm:spPr/>
    </dgm:pt>
    <dgm:pt modelId="{11F0D190-5A2B-4895-AA3B-A270139DE342}" type="pres">
      <dgm:prSet presAssocID="{138DD5DC-80E1-42C1-96A9-9F87D2201CB5}" presName="linNode" presStyleCnt="0"/>
      <dgm:spPr/>
    </dgm:pt>
    <dgm:pt modelId="{2A756153-4C9C-4555-ABE0-F4093B47D568}" type="pres">
      <dgm:prSet presAssocID="{138DD5DC-80E1-42C1-96A9-9F87D2201CB5}" presName="parentText" presStyleLbl="node1" presStyleIdx="0" presStyleCnt="5">
        <dgm:presLayoutVars>
          <dgm:chMax val="1"/>
          <dgm:bulletEnabled val="1"/>
        </dgm:presLayoutVars>
      </dgm:prSet>
      <dgm:spPr/>
    </dgm:pt>
    <dgm:pt modelId="{3526EF9E-F903-4B0F-A55B-DB163C833AEB}" type="pres">
      <dgm:prSet presAssocID="{138DD5DC-80E1-42C1-96A9-9F87D2201CB5}" presName="descendantText" presStyleLbl="alignAccFollowNode1" presStyleIdx="0" presStyleCnt="5">
        <dgm:presLayoutVars>
          <dgm:bulletEnabled val="1"/>
        </dgm:presLayoutVars>
      </dgm:prSet>
      <dgm:spPr/>
    </dgm:pt>
    <dgm:pt modelId="{C84453A1-BCB5-4800-84DA-A6BBF39511E4}" type="pres">
      <dgm:prSet presAssocID="{C038CCEC-F245-4668-A726-76C903AD9A83}" presName="sp" presStyleCnt="0"/>
      <dgm:spPr/>
    </dgm:pt>
    <dgm:pt modelId="{9AE59622-E261-42F6-BF8C-6FC861336F19}" type="pres">
      <dgm:prSet presAssocID="{E4D95C54-9DBB-4794-82CC-A2B7268658FD}" presName="linNode" presStyleCnt="0"/>
      <dgm:spPr/>
    </dgm:pt>
    <dgm:pt modelId="{94DE9EDC-4729-468A-AB1C-C71B140F3338}" type="pres">
      <dgm:prSet presAssocID="{E4D95C54-9DBB-4794-82CC-A2B7268658FD}" presName="parentText" presStyleLbl="node1" presStyleIdx="1" presStyleCnt="5">
        <dgm:presLayoutVars>
          <dgm:chMax val="1"/>
          <dgm:bulletEnabled val="1"/>
        </dgm:presLayoutVars>
      </dgm:prSet>
      <dgm:spPr/>
    </dgm:pt>
    <dgm:pt modelId="{37CCCF31-B03A-4CD6-90DC-149143C0A70B}" type="pres">
      <dgm:prSet presAssocID="{E4D95C54-9DBB-4794-82CC-A2B7268658FD}" presName="descendantText" presStyleLbl="alignAccFollowNode1" presStyleIdx="1" presStyleCnt="5">
        <dgm:presLayoutVars>
          <dgm:bulletEnabled val="1"/>
        </dgm:presLayoutVars>
      </dgm:prSet>
      <dgm:spPr/>
    </dgm:pt>
    <dgm:pt modelId="{C7A5CACD-05BD-43B3-AF58-8D88D1F4490B}" type="pres">
      <dgm:prSet presAssocID="{6E1340D4-731C-4FD7-88CF-B6467EFC5A94}" presName="sp" presStyleCnt="0"/>
      <dgm:spPr/>
    </dgm:pt>
    <dgm:pt modelId="{85E95512-DF9E-4CE0-8585-AB86B01B854F}" type="pres">
      <dgm:prSet presAssocID="{2D2D47DB-5DF5-41B5-AD0C-BD5DB665BB7C}" presName="linNode" presStyleCnt="0"/>
      <dgm:spPr/>
    </dgm:pt>
    <dgm:pt modelId="{38474DBB-98CD-4B4D-893F-BD5A02AEF072}" type="pres">
      <dgm:prSet presAssocID="{2D2D47DB-5DF5-41B5-AD0C-BD5DB665BB7C}" presName="parentText" presStyleLbl="node1" presStyleIdx="2" presStyleCnt="5">
        <dgm:presLayoutVars>
          <dgm:chMax val="1"/>
          <dgm:bulletEnabled val="1"/>
        </dgm:presLayoutVars>
      </dgm:prSet>
      <dgm:spPr/>
    </dgm:pt>
    <dgm:pt modelId="{D8758AFC-2EA3-4EBF-ABDB-26CB48686C15}" type="pres">
      <dgm:prSet presAssocID="{2D2D47DB-5DF5-41B5-AD0C-BD5DB665BB7C}" presName="descendantText" presStyleLbl="alignAccFollowNode1" presStyleIdx="2" presStyleCnt="5">
        <dgm:presLayoutVars>
          <dgm:bulletEnabled val="1"/>
        </dgm:presLayoutVars>
      </dgm:prSet>
      <dgm:spPr/>
    </dgm:pt>
    <dgm:pt modelId="{61C1CA03-493E-4413-9065-FE125DBC541E}" type="pres">
      <dgm:prSet presAssocID="{20A9B123-4840-4A84-8343-5C5C6FC72F94}" presName="sp" presStyleCnt="0"/>
      <dgm:spPr/>
    </dgm:pt>
    <dgm:pt modelId="{2A402C57-C1D6-40EE-B28C-74B813FF26D7}" type="pres">
      <dgm:prSet presAssocID="{75751FA8-9184-4DAA-BC9B-BFC9347EC789}" presName="linNode" presStyleCnt="0"/>
      <dgm:spPr/>
    </dgm:pt>
    <dgm:pt modelId="{37970869-8D73-437C-9728-6FA96EDEF767}" type="pres">
      <dgm:prSet presAssocID="{75751FA8-9184-4DAA-BC9B-BFC9347EC789}" presName="parentText" presStyleLbl="node1" presStyleIdx="3" presStyleCnt="5">
        <dgm:presLayoutVars>
          <dgm:chMax val="1"/>
          <dgm:bulletEnabled val="1"/>
        </dgm:presLayoutVars>
      </dgm:prSet>
      <dgm:spPr/>
    </dgm:pt>
    <dgm:pt modelId="{4EBD54F0-D326-49ED-A3AF-E27F65DD4083}" type="pres">
      <dgm:prSet presAssocID="{75751FA8-9184-4DAA-BC9B-BFC9347EC789}" presName="descendantText" presStyleLbl="alignAccFollowNode1" presStyleIdx="3" presStyleCnt="5">
        <dgm:presLayoutVars>
          <dgm:bulletEnabled val="1"/>
        </dgm:presLayoutVars>
      </dgm:prSet>
      <dgm:spPr/>
    </dgm:pt>
    <dgm:pt modelId="{7994A58B-BA99-4530-B034-2DB954105088}" type="pres">
      <dgm:prSet presAssocID="{A748243F-D386-4268-8C6F-91BBD823B0E0}" presName="sp" presStyleCnt="0"/>
      <dgm:spPr/>
    </dgm:pt>
    <dgm:pt modelId="{72A3B487-97A9-4250-84DD-798EF7DB2FDE}" type="pres">
      <dgm:prSet presAssocID="{5BEEC4B4-0566-43E6-8E24-C0B8AF10CB90}" presName="linNode" presStyleCnt="0"/>
      <dgm:spPr/>
    </dgm:pt>
    <dgm:pt modelId="{4195CCE2-0FDD-491B-A5C0-B91F82A7B930}" type="pres">
      <dgm:prSet presAssocID="{5BEEC4B4-0566-43E6-8E24-C0B8AF10CB90}" presName="parentText" presStyleLbl="node1" presStyleIdx="4" presStyleCnt="5">
        <dgm:presLayoutVars>
          <dgm:chMax val="1"/>
          <dgm:bulletEnabled val="1"/>
        </dgm:presLayoutVars>
      </dgm:prSet>
      <dgm:spPr/>
    </dgm:pt>
    <dgm:pt modelId="{75E0FBC2-85C2-414E-B0C1-9E92A7554BC1}" type="pres">
      <dgm:prSet presAssocID="{5BEEC4B4-0566-43E6-8E24-C0B8AF10CB90}" presName="descendantText" presStyleLbl="alignAccFollowNode1" presStyleIdx="4" presStyleCnt="5">
        <dgm:presLayoutVars>
          <dgm:bulletEnabled val="1"/>
        </dgm:presLayoutVars>
      </dgm:prSet>
      <dgm:spPr/>
    </dgm:pt>
  </dgm:ptLst>
  <dgm:cxnLst>
    <dgm:cxn modelId="{67BBE80C-0CA6-4264-8920-E500FEEC56B0}" srcId="{75751FA8-9184-4DAA-BC9B-BFC9347EC789}" destId="{754D8EF5-AEB2-4A24-B374-623C1F32CD30}" srcOrd="0" destOrd="0" parTransId="{AAAC9413-051E-4F3B-88D0-5949FDE02D9A}" sibTransId="{BF3EA64C-4A31-40FB-A8D0-C54D5F41BE8C}"/>
    <dgm:cxn modelId="{C4F68F19-6AF5-4333-85E9-44ABF1F9F142}" srcId="{29F09765-EE85-40FD-A067-4664EA3BB977}" destId="{75751FA8-9184-4DAA-BC9B-BFC9347EC789}" srcOrd="3" destOrd="0" parTransId="{7D6212C3-8451-4869-A6C0-78572C42D273}" sibTransId="{A748243F-D386-4268-8C6F-91BBD823B0E0}"/>
    <dgm:cxn modelId="{6729AA1B-E308-4BF5-BFB3-496C5012C1E8}" srcId="{29F09765-EE85-40FD-A067-4664EA3BB977}" destId="{138DD5DC-80E1-42C1-96A9-9F87D2201CB5}" srcOrd="0" destOrd="0" parTransId="{C88DECEA-D69A-44A8-8D31-0FD05E057850}" sibTransId="{C038CCEC-F245-4668-A726-76C903AD9A83}"/>
    <dgm:cxn modelId="{B48C821E-6C5B-4344-B7E3-7FACD09FB058}" srcId="{29F09765-EE85-40FD-A067-4664EA3BB977}" destId="{5BEEC4B4-0566-43E6-8E24-C0B8AF10CB90}" srcOrd="4" destOrd="0" parTransId="{A2F53F18-2B42-4304-ADCA-8C6B3ADC968A}" sibTransId="{A5A1DE9E-4E98-4D59-9AD4-8E57BC9B323A}"/>
    <dgm:cxn modelId="{C3A35820-3D68-4BDA-B292-007E20C8C6D8}" srcId="{29F09765-EE85-40FD-A067-4664EA3BB977}" destId="{E4D95C54-9DBB-4794-82CC-A2B7268658FD}" srcOrd="1" destOrd="0" parTransId="{1B86B12C-10C3-4618-BE13-ED233E21CD87}" sibTransId="{6E1340D4-731C-4FD7-88CF-B6467EFC5A94}"/>
    <dgm:cxn modelId="{7B2BC12C-DAD6-4692-862E-194AD2B2D02E}" type="presOf" srcId="{138DD5DC-80E1-42C1-96A9-9F87D2201CB5}" destId="{2A756153-4C9C-4555-ABE0-F4093B47D568}" srcOrd="0" destOrd="0" presId="urn:microsoft.com/office/officeart/2005/8/layout/vList5"/>
    <dgm:cxn modelId="{6626732D-5407-49E2-9FDA-64EB90D3B2D4}" type="presOf" srcId="{75751FA8-9184-4DAA-BC9B-BFC9347EC789}" destId="{37970869-8D73-437C-9728-6FA96EDEF767}" srcOrd="0" destOrd="0" presId="urn:microsoft.com/office/officeart/2005/8/layout/vList5"/>
    <dgm:cxn modelId="{937FFC30-3F33-4EE7-9652-8708C85D086A}" type="presOf" srcId="{998C0FA6-A3AC-4211-8BE9-9F875DBB560A}" destId="{3526EF9E-F903-4B0F-A55B-DB163C833AEB}" srcOrd="0" destOrd="0" presId="urn:microsoft.com/office/officeart/2005/8/layout/vList5"/>
    <dgm:cxn modelId="{B6A0105B-FB61-4B14-B243-6F256CE83100}" type="presOf" srcId="{754D8EF5-AEB2-4A24-B374-623C1F32CD30}" destId="{4EBD54F0-D326-49ED-A3AF-E27F65DD4083}" srcOrd="0" destOrd="0" presId="urn:microsoft.com/office/officeart/2005/8/layout/vList5"/>
    <dgm:cxn modelId="{4EBB374C-7EAF-4A93-94CA-4C681FC7D05B}" type="presOf" srcId="{E8B43936-D48E-4834-BC26-08A513BE72E1}" destId="{75E0FBC2-85C2-414E-B0C1-9E92A7554BC1}" srcOrd="0" destOrd="0" presId="urn:microsoft.com/office/officeart/2005/8/layout/vList5"/>
    <dgm:cxn modelId="{C67FB06D-8CF5-4B49-98C6-F757623C6C63}" type="presOf" srcId="{4475735D-FCC6-4DB3-8BBC-AECB9F218A3D}" destId="{D8758AFC-2EA3-4EBF-ABDB-26CB48686C15}" srcOrd="0" destOrd="0" presId="urn:microsoft.com/office/officeart/2005/8/layout/vList5"/>
    <dgm:cxn modelId="{745D177A-3E7E-4FE6-B218-047EA2052820}" type="presOf" srcId="{E4D95C54-9DBB-4794-82CC-A2B7268658FD}" destId="{94DE9EDC-4729-468A-AB1C-C71B140F3338}" srcOrd="0" destOrd="0" presId="urn:microsoft.com/office/officeart/2005/8/layout/vList5"/>
    <dgm:cxn modelId="{9BDEC596-1F21-4CAD-BF40-58D21ADB1912}" type="presOf" srcId="{2F053D3E-02FB-4655-8917-4D777AA41350}" destId="{37CCCF31-B03A-4CD6-90DC-149143C0A70B}" srcOrd="0" destOrd="0" presId="urn:microsoft.com/office/officeart/2005/8/layout/vList5"/>
    <dgm:cxn modelId="{3A38D8A7-CBB8-4F9A-B488-02AB256765D8}" type="presOf" srcId="{5BEEC4B4-0566-43E6-8E24-C0B8AF10CB90}" destId="{4195CCE2-0FDD-491B-A5C0-B91F82A7B930}" srcOrd="0" destOrd="0" presId="urn:microsoft.com/office/officeart/2005/8/layout/vList5"/>
    <dgm:cxn modelId="{AC99BCC4-AA68-48B4-AA90-918F8BAEFDB1}" srcId="{2D2D47DB-5DF5-41B5-AD0C-BD5DB665BB7C}" destId="{4475735D-FCC6-4DB3-8BBC-AECB9F218A3D}" srcOrd="0" destOrd="0" parTransId="{5445743E-7F37-4A91-B0C2-8FFAD9B3AC07}" sibTransId="{62D53198-8FC6-4151-B4CD-0839292E0122}"/>
    <dgm:cxn modelId="{DA068CCA-927C-4EB5-B270-3F089C0BEB76}" srcId="{138DD5DC-80E1-42C1-96A9-9F87D2201CB5}" destId="{998C0FA6-A3AC-4211-8BE9-9F875DBB560A}" srcOrd="0" destOrd="0" parTransId="{A9E6CC0B-A9E9-45F0-BBB3-6C0242D76308}" sibTransId="{D47E017A-D199-4E27-983E-265958B12A90}"/>
    <dgm:cxn modelId="{EEE9DBCD-950D-4141-988E-C838C14580E9}" srcId="{5BEEC4B4-0566-43E6-8E24-C0B8AF10CB90}" destId="{E8B43936-D48E-4834-BC26-08A513BE72E1}" srcOrd="0" destOrd="0" parTransId="{BE8873AA-BE6D-458A-A39B-C4E4F9B67E43}" sibTransId="{F5D68E02-A05C-4F15-92E7-5F04C4E0EB5D}"/>
    <dgm:cxn modelId="{87F5BFCE-985F-4A9C-A69A-7A7AD1C15C25}" type="presOf" srcId="{29F09765-EE85-40FD-A067-4664EA3BB977}" destId="{C427155F-0AC4-4C79-9933-8DAABD86472A}" srcOrd="0" destOrd="0" presId="urn:microsoft.com/office/officeart/2005/8/layout/vList5"/>
    <dgm:cxn modelId="{D3C472E2-FAC3-4233-8559-CB9F723930CF}" srcId="{E4D95C54-9DBB-4794-82CC-A2B7268658FD}" destId="{2F053D3E-02FB-4655-8917-4D777AA41350}" srcOrd="0" destOrd="0" parTransId="{648632A4-715B-4569-B35B-08881EE390ED}" sibTransId="{B64D6645-59E8-452D-88A0-20BF8238285D}"/>
    <dgm:cxn modelId="{CE8C61EE-9E37-4428-A2D4-E42539F66D5B}" srcId="{29F09765-EE85-40FD-A067-4664EA3BB977}" destId="{2D2D47DB-5DF5-41B5-AD0C-BD5DB665BB7C}" srcOrd="2" destOrd="0" parTransId="{EE51F8CE-B35B-4BDC-9D75-8CAD1B3B98D5}" sibTransId="{20A9B123-4840-4A84-8343-5C5C6FC72F94}"/>
    <dgm:cxn modelId="{D7463FF0-2379-4236-B065-595470D578AC}" type="presOf" srcId="{2D2D47DB-5DF5-41B5-AD0C-BD5DB665BB7C}" destId="{38474DBB-98CD-4B4D-893F-BD5A02AEF072}" srcOrd="0" destOrd="0" presId="urn:microsoft.com/office/officeart/2005/8/layout/vList5"/>
    <dgm:cxn modelId="{8BCD5B9E-3BFE-4D31-9A4E-DA56B2B3DC85}" type="presParOf" srcId="{C427155F-0AC4-4C79-9933-8DAABD86472A}" destId="{11F0D190-5A2B-4895-AA3B-A270139DE342}" srcOrd="0" destOrd="0" presId="urn:microsoft.com/office/officeart/2005/8/layout/vList5"/>
    <dgm:cxn modelId="{8D7421F9-088E-416C-A916-5AB08E0716DC}" type="presParOf" srcId="{11F0D190-5A2B-4895-AA3B-A270139DE342}" destId="{2A756153-4C9C-4555-ABE0-F4093B47D568}" srcOrd="0" destOrd="0" presId="urn:microsoft.com/office/officeart/2005/8/layout/vList5"/>
    <dgm:cxn modelId="{E13309AC-2144-4FED-8AD4-A589A779F52A}" type="presParOf" srcId="{11F0D190-5A2B-4895-AA3B-A270139DE342}" destId="{3526EF9E-F903-4B0F-A55B-DB163C833AEB}" srcOrd="1" destOrd="0" presId="urn:microsoft.com/office/officeart/2005/8/layout/vList5"/>
    <dgm:cxn modelId="{78550026-D639-4F07-A2CC-A616191A187F}" type="presParOf" srcId="{C427155F-0AC4-4C79-9933-8DAABD86472A}" destId="{C84453A1-BCB5-4800-84DA-A6BBF39511E4}" srcOrd="1" destOrd="0" presId="urn:microsoft.com/office/officeart/2005/8/layout/vList5"/>
    <dgm:cxn modelId="{35BE4427-D818-474E-ACCD-2D60CE9A3D75}" type="presParOf" srcId="{C427155F-0AC4-4C79-9933-8DAABD86472A}" destId="{9AE59622-E261-42F6-BF8C-6FC861336F19}" srcOrd="2" destOrd="0" presId="urn:microsoft.com/office/officeart/2005/8/layout/vList5"/>
    <dgm:cxn modelId="{7D9A6380-F5A2-45F6-903F-4C1CA21D559C}" type="presParOf" srcId="{9AE59622-E261-42F6-BF8C-6FC861336F19}" destId="{94DE9EDC-4729-468A-AB1C-C71B140F3338}" srcOrd="0" destOrd="0" presId="urn:microsoft.com/office/officeart/2005/8/layout/vList5"/>
    <dgm:cxn modelId="{F62116A6-E552-4D00-BC7B-FD1435023CE7}" type="presParOf" srcId="{9AE59622-E261-42F6-BF8C-6FC861336F19}" destId="{37CCCF31-B03A-4CD6-90DC-149143C0A70B}" srcOrd="1" destOrd="0" presId="urn:microsoft.com/office/officeart/2005/8/layout/vList5"/>
    <dgm:cxn modelId="{52D74114-22E4-493B-8B66-06E5FCA6E306}" type="presParOf" srcId="{C427155F-0AC4-4C79-9933-8DAABD86472A}" destId="{C7A5CACD-05BD-43B3-AF58-8D88D1F4490B}" srcOrd="3" destOrd="0" presId="urn:microsoft.com/office/officeart/2005/8/layout/vList5"/>
    <dgm:cxn modelId="{F49724E1-52D2-4A3B-A861-8CB0E7AC1733}" type="presParOf" srcId="{C427155F-0AC4-4C79-9933-8DAABD86472A}" destId="{85E95512-DF9E-4CE0-8585-AB86B01B854F}" srcOrd="4" destOrd="0" presId="urn:microsoft.com/office/officeart/2005/8/layout/vList5"/>
    <dgm:cxn modelId="{BA39CBFE-5C2D-4F27-B50B-EEB9A5E8A1A2}" type="presParOf" srcId="{85E95512-DF9E-4CE0-8585-AB86B01B854F}" destId="{38474DBB-98CD-4B4D-893F-BD5A02AEF072}" srcOrd="0" destOrd="0" presId="urn:microsoft.com/office/officeart/2005/8/layout/vList5"/>
    <dgm:cxn modelId="{192634A4-2CF2-43D1-AB02-3E1D9CBBFDD1}" type="presParOf" srcId="{85E95512-DF9E-4CE0-8585-AB86B01B854F}" destId="{D8758AFC-2EA3-4EBF-ABDB-26CB48686C15}" srcOrd="1" destOrd="0" presId="urn:microsoft.com/office/officeart/2005/8/layout/vList5"/>
    <dgm:cxn modelId="{A99AC5D7-C030-40D3-8D0B-01DABD4B579A}" type="presParOf" srcId="{C427155F-0AC4-4C79-9933-8DAABD86472A}" destId="{61C1CA03-493E-4413-9065-FE125DBC541E}" srcOrd="5" destOrd="0" presId="urn:microsoft.com/office/officeart/2005/8/layout/vList5"/>
    <dgm:cxn modelId="{C4EAC7CB-18FC-41C9-9224-A6D9E082EEDE}" type="presParOf" srcId="{C427155F-0AC4-4C79-9933-8DAABD86472A}" destId="{2A402C57-C1D6-40EE-B28C-74B813FF26D7}" srcOrd="6" destOrd="0" presId="urn:microsoft.com/office/officeart/2005/8/layout/vList5"/>
    <dgm:cxn modelId="{DF7B1843-2EA0-485E-93FF-7EBEA32A886E}" type="presParOf" srcId="{2A402C57-C1D6-40EE-B28C-74B813FF26D7}" destId="{37970869-8D73-437C-9728-6FA96EDEF767}" srcOrd="0" destOrd="0" presId="urn:microsoft.com/office/officeart/2005/8/layout/vList5"/>
    <dgm:cxn modelId="{B472FA9D-EF35-4BF4-B9C7-FBA01597BCB3}" type="presParOf" srcId="{2A402C57-C1D6-40EE-B28C-74B813FF26D7}" destId="{4EBD54F0-D326-49ED-A3AF-E27F65DD4083}" srcOrd="1" destOrd="0" presId="urn:microsoft.com/office/officeart/2005/8/layout/vList5"/>
    <dgm:cxn modelId="{66EA18EE-B753-4CBB-ACB1-ED58D0E67C06}" type="presParOf" srcId="{C427155F-0AC4-4C79-9933-8DAABD86472A}" destId="{7994A58B-BA99-4530-B034-2DB954105088}" srcOrd="7" destOrd="0" presId="urn:microsoft.com/office/officeart/2005/8/layout/vList5"/>
    <dgm:cxn modelId="{A0EEA464-8C7C-480F-A93D-E3618250C5D1}" type="presParOf" srcId="{C427155F-0AC4-4C79-9933-8DAABD86472A}" destId="{72A3B487-97A9-4250-84DD-798EF7DB2FDE}" srcOrd="8" destOrd="0" presId="urn:microsoft.com/office/officeart/2005/8/layout/vList5"/>
    <dgm:cxn modelId="{1BF435C0-E6BA-461C-9D0D-C43DDB280446}" type="presParOf" srcId="{72A3B487-97A9-4250-84DD-798EF7DB2FDE}" destId="{4195CCE2-0FDD-491B-A5C0-B91F82A7B930}" srcOrd="0" destOrd="0" presId="urn:microsoft.com/office/officeart/2005/8/layout/vList5"/>
    <dgm:cxn modelId="{702B8F5F-6B29-45A5-9091-866C35C9FF05}" type="presParOf" srcId="{72A3B487-97A9-4250-84DD-798EF7DB2FDE}" destId="{75E0FBC2-85C2-414E-B0C1-9E92A7554B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6EF9E-F903-4B0F-A55B-DB163C833AEB}">
      <dsp:nvSpPr>
        <dsp:cNvPr id="0" name=""/>
        <dsp:cNvSpPr/>
      </dsp:nvSpPr>
      <dsp:spPr>
        <a:xfrm rot="5400000">
          <a:off x="4838961" y="-1978003"/>
          <a:ext cx="762051" cy="4912928"/>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We expect that students will have their cameras turned on. This enhances the experience for everyone and is important for developing your professional communication skills. If this isn’t possible, please let your tutor know.</a:t>
          </a:r>
        </a:p>
      </dsp:txBody>
      <dsp:txXfrm rot="-5400000">
        <a:off x="2763523" y="134635"/>
        <a:ext cx="4875728" cy="687651"/>
      </dsp:txXfrm>
    </dsp:sp>
    <dsp:sp modelId="{2A756153-4C9C-4555-ABE0-F4093B47D568}">
      <dsp:nvSpPr>
        <dsp:cNvPr id="0" name=""/>
        <dsp:cNvSpPr/>
      </dsp:nvSpPr>
      <dsp:spPr>
        <a:xfrm>
          <a:off x="0" y="2178"/>
          <a:ext cx="2763522" cy="9525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GB" sz="3500" kern="1200" dirty="0"/>
            <a:t>Cameras</a:t>
          </a:r>
        </a:p>
      </dsp:txBody>
      <dsp:txXfrm>
        <a:off x="46500" y="48678"/>
        <a:ext cx="2670522" cy="859563"/>
      </dsp:txXfrm>
    </dsp:sp>
    <dsp:sp modelId="{37CCCF31-B03A-4CD6-90DC-149143C0A70B}">
      <dsp:nvSpPr>
        <dsp:cNvPr id="0" name=""/>
        <dsp:cNvSpPr/>
      </dsp:nvSpPr>
      <dsp:spPr>
        <a:xfrm rot="5400000">
          <a:off x="4838961" y="-977811"/>
          <a:ext cx="762051" cy="4912928"/>
        </a:xfrm>
        <a:prstGeom prst="round2Same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latin typeface="Arial" panose="020B0604020202020204" pitchFamily="34" charset="0"/>
              <a:ea typeface="Arial"/>
              <a:cs typeface="Arial" panose="020B0604020202020204" pitchFamily="34" charset="0"/>
              <a:sym typeface="Arial"/>
            </a:rPr>
            <a:t>Please keep your microphone muted unless you are asking a question or participating in a group discussion.</a:t>
          </a:r>
          <a:endParaRPr lang="en-GB" sz="1200" kern="1200" dirty="0"/>
        </a:p>
      </dsp:txBody>
      <dsp:txXfrm rot="-5400000">
        <a:off x="2763523" y="1134827"/>
        <a:ext cx="4875728" cy="687651"/>
      </dsp:txXfrm>
    </dsp:sp>
    <dsp:sp modelId="{94DE9EDC-4729-468A-AB1C-C71B140F3338}">
      <dsp:nvSpPr>
        <dsp:cNvPr id="0" name=""/>
        <dsp:cNvSpPr/>
      </dsp:nvSpPr>
      <dsp:spPr>
        <a:xfrm>
          <a:off x="0" y="1002370"/>
          <a:ext cx="2763522" cy="952563"/>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GB" sz="3500" kern="1200" dirty="0"/>
            <a:t>Microphone</a:t>
          </a:r>
        </a:p>
      </dsp:txBody>
      <dsp:txXfrm>
        <a:off x="46500" y="1048870"/>
        <a:ext cx="2670522" cy="859563"/>
      </dsp:txXfrm>
    </dsp:sp>
    <dsp:sp modelId="{D8758AFC-2EA3-4EBF-ABDB-26CB48686C15}">
      <dsp:nvSpPr>
        <dsp:cNvPr id="0" name=""/>
        <dsp:cNvSpPr/>
      </dsp:nvSpPr>
      <dsp:spPr>
        <a:xfrm rot="5400000">
          <a:off x="4838961" y="22380"/>
          <a:ext cx="762051" cy="4912928"/>
        </a:xfrm>
        <a:prstGeom prst="round2Same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If you would like to speak, please use the raise hand function in Zoom.</a:t>
          </a:r>
        </a:p>
      </dsp:txBody>
      <dsp:txXfrm rot="-5400000">
        <a:off x="2763523" y="2135018"/>
        <a:ext cx="4875728" cy="687651"/>
      </dsp:txXfrm>
    </dsp:sp>
    <dsp:sp modelId="{38474DBB-98CD-4B4D-893F-BD5A02AEF072}">
      <dsp:nvSpPr>
        <dsp:cNvPr id="0" name=""/>
        <dsp:cNvSpPr/>
      </dsp:nvSpPr>
      <dsp:spPr>
        <a:xfrm>
          <a:off x="0" y="2002562"/>
          <a:ext cx="2763522" cy="95256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GB" sz="3500" kern="1200" dirty="0"/>
            <a:t>Raise hand</a:t>
          </a:r>
        </a:p>
      </dsp:txBody>
      <dsp:txXfrm>
        <a:off x="46500" y="2049062"/>
        <a:ext cx="2670522" cy="859563"/>
      </dsp:txXfrm>
    </dsp:sp>
    <dsp:sp modelId="{4EBD54F0-D326-49ED-A3AF-E27F65DD4083}">
      <dsp:nvSpPr>
        <dsp:cNvPr id="0" name=""/>
        <dsp:cNvSpPr/>
      </dsp:nvSpPr>
      <dsp:spPr>
        <a:xfrm rot="5400000">
          <a:off x="4838961" y="1022572"/>
          <a:ext cx="762051" cy="4912928"/>
        </a:xfrm>
        <a:prstGeom prst="round2Same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lr>
              <a:srgbClr val="000000"/>
            </a:buClr>
            <a:buSzPts val="1700"/>
            <a:buFont typeface="Arial"/>
            <a:buChar char="•"/>
          </a:pPr>
          <a:r>
            <a:rPr lang="en-AU" sz="1200" kern="1200" dirty="0">
              <a:latin typeface="Arial"/>
              <a:ea typeface="Arial"/>
              <a:cs typeface="Arial"/>
              <a:sym typeface="Arial"/>
            </a:rPr>
            <a:t>If you would like to ask a question, you can use the chat function. Keep in mind that the whole group will see what you are asking via the chat.</a:t>
          </a:r>
          <a:endParaRPr lang="en-GB" sz="1200" kern="1200" dirty="0"/>
        </a:p>
      </dsp:txBody>
      <dsp:txXfrm rot="-5400000">
        <a:off x="2763523" y="3135210"/>
        <a:ext cx="4875728" cy="687651"/>
      </dsp:txXfrm>
    </dsp:sp>
    <dsp:sp modelId="{37970869-8D73-437C-9728-6FA96EDEF767}">
      <dsp:nvSpPr>
        <dsp:cNvPr id="0" name=""/>
        <dsp:cNvSpPr/>
      </dsp:nvSpPr>
      <dsp:spPr>
        <a:xfrm>
          <a:off x="0" y="3002754"/>
          <a:ext cx="2763522" cy="952563"/>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Clr>
              <a:srgbClr val="000000"/>
            </a:buClr>
            <a:buSzPts val="1800"/>
            <a:buFont typeface="Arial"/>
            <a:buNone/>
          </a:pPr>
          <a:r>
            <a:rPr lang="en-GB" sz="3500" kern="1200" dirty="0"/>
            <a:t>Chat</a:t>
          </a:r>
          <a:endParaRPr lang="en-GB" sz="3500" kern="1200" dirty="0">
            <a:latin typeface="Arial" panose="020B0604020202020204" pitchFamily="34" charset="0"/>
            <a:cs typeface="Arial" panose="020B0604020202020204" pitchFamily="34" charset="0"/>
          </a:endParaRPr>
        </a:p>
      </dsp:txBody>
      <dsp:txXfrm>
        <a:off x="46500" y="3049254"/>
        <a:ext cx="2670522" cy="859563"/>
      </dsp:txXfrm>
    </dsp:sp>
    <dsp:sp modelId="{75E0FBC2-85C2-414E-B0C1-9E92A7554BC1}">
      <dsp:nvSpPr>
        <dsp:cNvPr id="0" name=""/>
        <dsp:cNvSpPr/>
      </dsp:nvSpPr>
      <dsp:spPr>
        <a:xfrm rot="5400000">
          <a:off x="4838961" y="2022764"/>
          <a:ext cx="762051" cy="4912928"/>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If the session is being recorded, you will be informed by your tutor at the start of the session. </a:t>
          </a:r>
        </a:p>
      </dsp:txBody>
      <dsp:txXfrm rot="-5400000">
        <a:off x="2763523" y="4135402"/>
        <a:ext cx="4875728" cy="687651"/>
      </dsp:txXfrm>
    </dsp:sp>
    <dsp:sp modelId="{4195CCE2-0FDD-491B-A5C0-B91F82A7B930}">
      <dsp:nvSpPr>
        <dsp:cNvPr id="0" name=""/>
        <dsp:cNvSpPr/>
      </dsp:nvSpPr>
      <dsp:spPr>
        <a:xfrm>
          <a:off x="0" y="4002946"/>
          <a:ext cx="2763522" cy="95256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GB" sz="3500" kern="1200" dirty="0"/>
            <a:t>Recording</a:t>
          </a:r>
        </a:p>
      </dsp:txBody>
      <dsp:txXfrm>
        <a:off x="46500" y="4049446"/>
        <a:ext cx="2670522" cy="85956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73D9F-4FD6-40F0-83FB-517F204FB81F}" type="datetimeFigureOut">
              <a:rPr lang="en-GB" smtClean="0"/>
              <a:t>21/02/2021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1CF83D-0F77-41C4-80F9-BD66A78CFA8B}" type="slidenum">
              <a:rPr lang="en-GB" smtClean="0"/>
              <a:t>‹#›</a:t>
            </a:fld>
            <a:endParaRPr lang="en-GB"/>
          </a:p>
        </p:txBody>
      </p:sp>
    </p:spTree>
    <p:extLst>
      <p:ext uri="{BB962C8B-B14F-4D97-AF65-F5344CB8AC3E}">
        <p14:creationId xmlns:p14="http://schemas.microsoft.com/office/powerpoint/2010/main" val="2818685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A325A2-5D30-42D4-8BA5-F9E525120030}"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242448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A325A2-5D30-42D4-8BA5-F9E525120030}"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337723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A325A2-5D30-42D4-8BA5-F9E525120030}"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93574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A325A2-5D30-42D4-8BA5-F9E525120030}"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408118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A325A2-5D30-42D4-8BA5-F9E525120030}"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198008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A325A2-5D30-42D4-8BA5-F9E525120030}"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96169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A325A2-5D30-42D4-8BA5-F9E525120030}" type="datetimeFigureOut">
              <a:rPr lang="en-GB" smtClean="0"/>
              <a:t>21/02/2021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322132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A325A2-5D30-42D4-8BA5-F9E525120030}" type="datetimeFigureOut">
              <a:rPr lang="en-GB" smtClean="0"/>
              <a:t>21/02/2021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280540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325A2-5D30-42D4-8BA5-F9E525120030}" type="datetimeFigureOut">
              <a:rPr lang="en-GB" smtClean="0"/>
              <a:t>21/02/2021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419448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A325A2-5D30-42D4-8BA5-F9E525120030}"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188953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A325A2-5D30-42D4-8BA5-F9E525120030}"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326FC-9911-42F8-81C5-4FAD29F3AD92}" type="slidenum">
              <a:rPr lang="en-GB" smtClean="0"/>
              <a:t>‹#›</a:t>
            </a:fld>
            <a:endParaRPr lang="en-GB"/>
          </a:p>
        </p:txBody>
      </p:sp>
    </p:spTree>
    <p:extLst>
      <p:ext uri="{BB962C8B-B14F-4D97-AF65-F5344CB8AC3E}">
        <p14:creationId xmlns:p14="http://schemas.microsoft.com/office/powerpoint/2010/main" val="19594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325A2-5D30-42D4-8BA5-F9E525120030}" type="datetimeFigureOut">
              <a:rPr lang="en-GB" smtClean="0"/>
              <a:t>21/02/2021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326FC-9911-42F8-81C5-4FAD29F3AD92}" type="slidenum">
              <a:rPr lang="en-GB" smtClean="0"/>
              <a:t>‹#›</a:t>
            </a:fld>
            <a:endParaRPr lang="en-GB"/>
          </a:p>
        </p:txBody>
      </p:sp>
    </p:spTree>
    <p:extLst>
      <p:ext uri="{BB962C8B-B14F-4D97-AF65-F5344CB8AC3E}">
        <p14:creationId xmlns:p14="http://schemas.microsoft.com/office/powerpoint/2010/main" val="37787147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BAC560E-6AFD-4AD0-AFC6-9095F03E4E09}"/>
              </a:ext>
            </a:extLst>
          </p:cNvPr>
          <p:cNvGraphicFramePr/>
          <p:nvPr>
            <p:extLst>
              <p:ext uri="{D42A27DB-BD31-4B8C-83A1-F6EECF244321}">
                <p14:modId xmlns:p14="http://schemas.microsoft.com/office/powerpoint/2010/main" val="4086357587"/>
              </p:ext>
            </p:extLst>
          </p:nvPr>
        </p:nvGraphicFramePr>
        <p:xfrm>
          <a:off x="628649" y="1535185"/>
          <a:ext cx="7676451" cy="4957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D0465432-A757-4594-BE4C-7ED15A9A8CCA}"/>
              </a:ext>
            </a:extLst>
          </p:cNvPr>
          <p:cNvSpPr>
            <a:spLocks noGrp="1"/>
          </p:cNvSpPr>
          <p:nvPr>
            <p:ph type="title"/>
          </p:nvPr>
        </p:nvSpPr>
        <p:spPr/>
        <p:txBody>
          <a:bodyPr/>
          <a:lstStyle/>
          <a:p>
            <a:r>
              <a:rPr lang="en-GB" dirty="0"/>
              <a:t>Etiquette for Zoom tutorials</a:t>
            </a:r>
          </a:p>
        </p:txBody>
      </p:sp>
    </p:spTree>
    <p:extLst>
      <p:ext uri="{BB962C8B-B14F-4D97-AF65-F5344CB8AC3E}">
        <p14:creationId xmlns:p14="http://schemas.microsoft.com/office/powerpoint/2010/main" val="22032206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136</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Etiquette for Zoom tutorials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Fuller</dc:creator>
  <cp:lastModifiedBy>Sara Fuller</cp:lastModifiedBy>
  <cp:revision>1</cp:revision>
  <dcterms:created xsi:type="dcterms:W3CDTF">2021-02-21T05:37:33Z</dcterms:created>
  <dcterms:modified xsi:type="dcterms:W3CDTF">2021-02-21T05:53:28Z</dcterms:modified>
</cp:coreProperties>
</file>